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custDataLst>
    <p:tags r:id="rId3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0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0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5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1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2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7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6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3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1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2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1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3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3600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Chceš si ohladit nápoj ve skleničce. Můžeš to udělat tak, že dáš do nápoje několik větších kostek ledu nebo stejné množství ledu nadrceného na malé kousky, v obou případech je led o stejné teplotě.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Ve kterém případě bude ochlazování probíhat rychleji?</a:t>
            </a: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1115616" y="3717032"/>
            <a:ext cx="74888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Při použití velkých kostek ledu.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Při použití drceného ledu.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V obou případech stejně.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Pro odpověď není dostatek informací.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848093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94efab12-2ee7-4505-906a-2af316a73bae.mdb"/>
  <p:tag name="ARS_RESPONSE_PERSONNUM" val="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IS_NEW_FORMAT" val="4"/>
  <p:tag name="QUESTION_TITLE" val="Chceš si ohladit nápoj ve skleničce. Můžeš to udělat tak, že dáš do nápoje několik větších kostek ledu nebo stejné množství ledu nadrceného na malé kousky, v obou případech je led o stejné teplotě. &#10;Ve kterém případě bude ochlazo"/>
  <p:tag name="OPTION_COUNT" val="4"/>
  <p:tag name="ITEM_E" val=" "/>
  <p:tag name="ITEM_F" val=" "/>
  <p:tag name="ITEM_G" val=" "/>
  <p:tag name="ITEM_H" val=" "/>
  <p:tag name="ITEM_I" val=" "/>
  <p:tag name="ITEM_J" val=" "/>
  <p:tag name="RIGHT_ANSWER" val="B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0&#10;punctuationSensitive=0&#10;autoShrinkContinousSpaces=0&#10;elimCountEachQuestion=1&#10;elimFinallyRemainCount=1&#10;multiAnswerSequenceEnabled=0&#10;clozeTestAnswerType=0&#10;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42</Words>
  <Application>Microsoft Office PowerPoint</Application>
  <PresentationFormat>Předvádění na obrazovce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Šestáková</dc:creator>
  <cp:lastModifiedBy>Jana Šestáková</cp:lastModifiedBy>
  <cp:revision>21</cp:revision>
  <dcterms:created xsi:type="dcterms:W3CDTF">2013-10-07T10:37:40Z</dcterms:created>
  <dcterms:modified xsi:type="dcterms:W3CDTF">2014-12-18T10:15:22Z</dcterms:modified>
</cp:coreProperties>
</file>